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f2755e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f2755e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841f275884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841f27588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841f275884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841f275884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841f275884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841f275884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915900" y="457975"/>
            <a:ext cx="73122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Servants of Love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Kendyl L. R. Gibbons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Carson Cooman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Call on the prophets before us;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call on the wise ones of old;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Call on the ancestors’ chorus;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call on those witnesses bold.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These in their lives were faithful,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nobly they reasoned and strove—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were servants of justice,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who were servants of love.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Labor in friendship and laughter;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labor to reap and to sow;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Labor for worlds that come after;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labor to learn and to grow.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True community building,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promise of kinship to prove,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service of justice,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the service of love.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Light of the stars full of wonder;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light of the chalice to guide;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Light of ideals now to ponder;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light of the truth to abide.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Shine through our doubt and delusion,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pour out a grace from above,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serving of justice,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the serving of love.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 us together in welcome;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bring us together in care;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 us together in freedom;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bring us together in prayer.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Make us a covenant people,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vision and hope on the move;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Make us servants of justice,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make us servants of love.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